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1"/>
  </p:handoutMasterIdLst>
  <p:sldIdLst>
    <p:sldId id="256" r:id="rId3"/>
    <p:sldId id="262" r:id="rId5"/>
    <p:sldId id="263" r:id="rId6"/>
    <p:sldId id="265" r:id="rId7"/>
    <p:sldId id="269" r:id="rId8"/>
    <p:sldId id="267" r:id="rId9"/>
    <p:sldId id="266" r:id="rId10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5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openxmlformats.org/officeDocument/2006/relationships/tags" Target="../tags/tag2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3" Type="http://schemas.openxmlformats.org/officeDocument/2006/relationships/tags" Target="../tags/tag3.xml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tags" Target="../tags/tag4.xml"/><Relationship Id="rId2" Type="http://schemas.microsoft.com/office/2007/relationships/media" Target="../media/media3.mp4"/><Relationship Id="rId1" Type="http://schemas.openxmlformats.org/officeDocument/2006/relationships/video" Target="../media/media3.mp4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22705"/>
            <a:ext cx="9144000" cy="2599690"/>
          </a:xfrm>
        </p:spPr>
        <p:txBody>
          <a:bodyPr>
            <a:normAutofit fontScale="90000"/>
          </a:bodyPr>
          <a:lstStyle/>
          <a:p>
            <a:r>
              <a:rPr lang="en-US" altLang="zh-CN" dirty="0">
                <a:effectLst/>
              </a:rPr>
              <a:t>WebWiz: Your AI-Powered Browser Agent</a:t>
            </a:r>
            <a:br>
              <a:rPr lang="en-US" altLang="zh-CN" dirty="0">
                <a:effectLst/>
              </a:rPr>
            </a:br>
            <a:endParaRPr lang="en-US" altLang="zh-CN" sz="2665" dirty="0">
              <a:effectLst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>
              <a:latin typeface="+mn-lt"/>
            </a:endParaRPr>
          </a:p>
          <a:p>
            <a:r>
              <a:rPr lang="en-US" altLang="zh-CN" dirty="0">
                <a:latin typeface="+mn-lt"/>
              </a:rPr>
              <a:t>Calvin Li</a:t>
            </a:r>
            <a:endParaRPr lang="en-US" altLang="zh-CN" dirty="0">
              <a:latin typeface="+mn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What is Web</a:t>
            </a:r>
            <a:r>
              <a:rPr lang="en-US" altLang="zh-CN"/>
              <a:t>Wiz</a:t>
            </a:r>
            <a:r>
              <a:rPr lang="zh-CN" altLang="en-US"/>
              <a:t>?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Web</a:t>
            </a:r>
            <a:r>
              <a:rPr lang="en-US" altLang="zh-CN"/>
              <a:t>Wiz</a:t>
            </a:r>
            <a:r>
              <a:rPr lang="zh-CN" altLang="en-US"/>
              <a:t> is an AI-powered browser agent designed to automate web-based tasks</a:t>
            </a:r>
            <a:endParaRPr lang="zh-CN" altLang="en-US"/>
          </a:p>
          <a:p>
            <a:r>
              <a:rPr lang="zh-CN" altLang="en-US"/>
              <a:t>It mimics human behavior to interact with websites intelligently and efficiently</a:t>
            </a:r>
            <a:endParaRPr lang="zh-CN" altLang="en-US"/>
          </a:p>
          <a:p>
            <a:r>
              <a:rPr lang="en-US" altLang="zh-CN"/>
              <a:t>Todo:</a:t>
            </a:r>
            <a:r>
              <a:rPr lang="zh-CN" altLang="en-US"/>
              <a:t> </a:t>
            </a:r>
            <a:r>
              <a:rPr lang="en-US" altLang="zh-CN"/>
              <a:t>i</a:t>
            </a:r>
            <a:r>
              <a:rPr lang="zh-CN" altLang="en-US"/>
              <a:t>ntegrated as a plugin </a:t>
            </a:r>
            <a:r>
              <a:rPr lang="en-US" altLang="zh-CN"/>
              <a:t>for </a:t>
            </a:r>
            <a:r>
              <a:rPr lang="zh-CN" altLang="en-US"/>
              <a:t>ElizaOS</a:t>
            </a:r>
            <a:r>
              <a:rPr lang="en-US" altLang="zh-CN"/>
              <a:t> to</a:t>
            </a:r>
            <a:r>
              <a:rPr lang="zh-CN" altLang="en-US"/>
              <a:t> </a:t>
            </a:r>
            <a:r>
              <a:rPr lang="en-US" altLang="zh-CN"/>
              <a:t>em</a:t>
            </a:r>
            <a:r>
              <a:rPr lang="zh-CN" altLang="en-US"/>
              <a:t>power your workflows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How Does It Work?</a:t>
            </a:r>
            <a:endParaRPr lang="zh-CN" altLang="en-US"/>
          </a:p>
        </p:txBody>
      </p:sp>
      <p:pic>
        <p:nvPicPr>
          <p:cNvPr id="6" name="内容占位符 5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38175" y="2574925"/>
            <a:ext cx="10928985" cy="25876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/>
              <a:t>Demo</a:t>
            </a:r>
            <a:br>
              <a:rPr lang="en-US" altLang="zh-CN"/>
            </a:br>
            <a:r>
              <a:rPr lang="en-US" altLang="zh-CN" sz="2220"/>
              <a:t>Sui Price</a:t>
            </a:r>
            <a:endParaRPr lang="en-US" altLang="zh-CN" sz="2220"/>
          </a:p>
        </p:txBody>
      </p:sp>
      <p:pic>
        <p:nvPicPr>
          <p:cNvPr id="4" name="WebWiz_demo1_2x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306955" y="258445"/>
            <a:ext cx="9885045" cy="65995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47065" y="1595755"/>
            <a:ext cx="152082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What is current sui price?</a:t>
            </a: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/>
              <a:t>Demo</a:t>
            </a:r>
            <a:br>
              <a:rPr lang="en-US" altLang="zh-CN"/>
            </a:br>
            <a:r>
              <a:rPr lang="en-US" altLang="zh-CN" sz="2220"/>
              <a:t>Sui Swap</a:t>
            </a:r>
            <a:endParaRPr lang="en-US" altLang="zh-CN" sz="2220"/>
          </a:p>
        </p:txBody>
      </p:sp>
      <p:pic>
        <p:nvPicPr>
          <p:cNvPr id="4" name="WebWiz_demo2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335530" y="258445"/>
            <a:ext cx="9856470" cy="660019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47700" y="1497330"/>
            <a:ext cx="151574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go to bucket web site, and swap 0.5 SUI for BUCK</a:t>
            </a: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/>
              <a:t>Demo</a:t>
            </a:r>
            <a:br>
              <a:rPr lang="en-US" altLang="zh-CN"/>
            </a:br>
            <a:r>
              <a:rPr lang="en-US" altLang="zh-CN" sz="2220"/>
              <a:t>Twittering</a:t>
            </a:r>
            <a:endParaRPr lang="en-US" altLang="zh-CN" sz="2220">
              <a:sym typeface="+mn-ea"/>
            </a:endParaRPr>
          </a:p>
        </p:txBody>
      </p:sp>
      <p:pic>
        <p:nvPicPr>
          <p:cNvPr id="4" name="WebLiza_twitter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277110" y="111760"/>
            <a:ext cx="9848850" cy="661289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48335" y="1516380"/>
            <a:ext cx="15303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go to x and publish a twitter: “hello world”</a:t>
            </a: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>
                <a:effectLst/>
              </a:rPr>
              <a:t>Thank you!</a:t>
            </a:r>
            <a:endParaRPr lang="en-US" altLang="zh-CN" dirty="0">
              <a:effectLst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>
              <a:latin typeface="+mn-lt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3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4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470</Words>
  <Application>WPS 演示</Application>
  <PresentationFormat>宽屏</PresentationFormat>
  <Paragraphs>26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8" baseType="lpstr">
      <vt:lpstr>Arial</vt:lpstr>
      <vt:lpstr>宋体</vt:lpstr>
      <vt:lpstr>Wingdings</vt:lpstr>
      <vt:lpstr>Calibri</vt:lpstr>
      <vt:lpstr>Helvetica Neue</vt:lpstr>
      <vt:lpstr>微软雅黑</vt:lpstr>
      <vt:lpstr>汉仪旗黑</vt:lpstr>
      <vt:lpstr>宋体</vt:lpstr>
      <vt:lpstr>Arial Unicode MS</vt:lpstr>
      <vt:lpstr>汉仪书宋二KW</vt:lpstr>
      <vt:lpstr>WPS</vt:lpstr>
      <vt:lpstr>WebWiz: Your AI-Powered Browser Agent </vt:lpstr>
      <vt:lpstr>What is WebWiz?</vt:lpstr>
      <vt:lpstr>How Does It Work?</vt:lpstr>
      <vt:lpstr>Demo Sui Price</vt:lpstr>
      <vt:lpstr>Demo Sui Swap</vt:lpstr>
      <vt:lpstr>Demo Twittering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sifone</cp:lastModifiedBy>
  <cp:revision>130</cp:revision>
  <dcterms:created xsi:type="dcterms:W3CDTF">2025-02-15T08:25:03Z</dcterms:created>
  <dcterms:modified xsi:type="dcterms:W3CDTF">2025-02-15T08:25:03Z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2052-6.7.1.8828</vt:lpwstr>
  </property>
  <property fmtid="{D5CDD505-2E9C-101B-9397-08002B2CF9AE}" pid="3" name="ICV">
    <vt:lpwstr>4973467E83C57B973C6086670D36924D_43</vt:lpwstr>
  </property>
</Properties>
</file>

<file path=docProps/thumbnail.jpeg>
</file>